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4" r:id="rId2"/>
    <p:sldId id="293" r:id="rId3"/>
    <p:sldId id="290" r:id="rId4"/>
    <p:sldId id="289" r:id="rId5"/>
    <p:sldId id="292" r:id="rId6"/>
    <p:sldId id="282" r:id="rId7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1pPr>
    <a:lvl2pPr marL="0" marR="0" indent="857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2pPr>
    <a:lvl3pPr marL="0" marR="0" indent="1714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3pPr>
    <a:lvl4pPr marL="0" marR="0" indent="2571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4pPr>
    <a:lvl5pPr marL="0" marR="0" indent="3429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5pPr>
    <a:lvl6pPr marL="0" marR="0" indent="4286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6pPr>
    <a:lvl7pPr marL="0" marR="0" indent="5143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7pPr>
    <a:lvl8pPr marL="0" marR="0" indent="6000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8pPr>
    <a:lvl9pPr marL="0" marR="0" indent="6858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boto"/>
        <a:ea typeface="Roboto"/>
        <a:cs typeface="Roboto"/>
        <a:sym typeface="Roboto"/>
      </a:defRPr>
    </a:lvl9pPr>
  </p:defaultTextStyle>
  <p:extLst>
    <p:ext uri="{521415D9-36F7-43E2-AB2F-B90AF26B5E84}">
      <p14:sectionLst xmlns:p14="http://schemas.microsoft.com/office/powerpoint/2010/main">
        <p14:section name="Class" id="{D86083A3-135A-44D7-BC67-BBAE051B4C01}">
          <p14:sldIdLst>
            <p14:sldId id="274"/>
            <p14:sldId id="293"/>
            <p14:sldId id="290"/>
            <p14:sldId id="289"/>
            <p14:sldId id="292"/>
            <p14:sldId id="282"/>
          </p14:sldIdLst>
        </p14:section>
        <p14:section name="CUT" id="{D743C84A-96D0-46A4-8F14-0DFDB351DE8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E79"/>
    <a:srgbClr val="F18E47"/>
    <a:srgbClr val="233E70"/>
    <a:srgbClr val="67747C"/>
    <a:srgbClr val="5C5C5C"/>
    <a:srgbClr val="6AADFE"/>
    <a:srgbClr val="386CF4"/>
    <a:srgbClr val="253C3C"/>
    <a:srgbClr val="526680"/>
    <a:srgbClr val="5D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72139" autoAdjust="0"/>
  </p:normalViewPr>
  <p:slideViewPr>
    <p:cSldViewPr snapToGrid="0" snapToObjects="1">
      <p:cViewPr varScale="1">
        <p:scale>
          <a:sx n="108" d="100"/>
          <a:sy n="108" d="100"/>
        </p:scale>
        <p:origin x="702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8CFB5-58E3-2B42-A058-25861B2D2DED}" type="datetimeFigureOut">
              <a:rPr lang="fr-FR" smtClean="0"/>
              <a:t>25/01/2020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E6C1-9159-0E44-ACFC-A1F4E47AC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268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1" name="Shape 4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8420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1pPr>
    <a:lvl2pPr indent="8572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2pPr>
    <a:lvl3pPr indent="17145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3pPr>
    <a:lvl4pPr indent="25717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4pPr>
    <a:lvl5pPr indent="34290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5pPr>
    <a:lvl6pPr indent="42862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6pPr>
    <a:lvl7pPr indent="51435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7pPr>
    <a:lvl8pPr indent="600075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8pPr>
    <a:lvl9pPr indent="685800" defTabSz="171450" latinLnBrk="0">
      <a:lnSpc>
        <a:spcPct val="117999"/>
      </a:lnSpc>
      <a:defRPr sz="800">
        <a:latin typeface="+mn-lt"/>
        <a:ea typeface="+mn-ea"/>
        <a:cs typeface="+mn-cs"/>
        <a:sym typeface="Open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0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0951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38559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368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7006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/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e A leAding entertAinMent brAnd recognized As the destinAtion for originAl &amp; MeMorAble experiences."/>
          <p:cNvSpPr txBox="1">
            <a:spLocks noGrp="1"/>
          </p:cNvSpPr>
          <p:nvPr>
            <p:ph type="body" sz="half" idx="14"/>
          </p:nvPr>
        </p:nvSpPr>
        <p:spPr>
          <a:xfrm>
            <a:off x="1644722" y="1332518"/>
            <a:ext cx="6865865" cy="15865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2300" b="1" cap="all">
                <a:latin typeface="Ubisoft Sans Bold"/>
                <a:ea typeface="+mn-ea"/>
                <a:cs typeface="Ubisoft Sans Bold"/>
                <a:sym typeface="Open Sans"/>
              </a:defRPr>
            </a:lvl1pPr>
          </a:lstStyle>
          <a:p>
            <a:r>
              <a:rPr dirty="0"/>
              <a:t>be A leAding entertAinMent brAnd recognized As the destinAtion for originAl &amp; MeMorAble experiences. 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3334" y="4889904"/>
            <a:ext cx="121956" cy="121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0" rIns="19050" bIns="19050" numCol="1" spcCol="14288" rtlCol="0" anchor="ctr">
            <a:spAutoFit/>
          </a:bodyPr>
          <a:lstStyle>
            <a:lvl1pPr>
              <a:defRPr lang="uk-UA" sz="500" b="1" smtClean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pPr algn="l">
              <a:lnSpc>
                <a:spcPct val="140000"/>
              </a:lnSpc>
            </a:pPr>
            <a:fld id="{86CB4B4D-7CA3-9044-876B-883B54F8677D}" type="slidenum">
              <a:rPr lang="uk-UA" smtClean="0"/>
              <a:pPr algn="l">
                <a:lnSpc>
                  <a:spcPct val="140000"/>
                </a:lnSpc>
              </a:pPr>
              <a:t>‹#›</a:t>
            </a:fld>
            <a:endParaRPr lang="uk-UA"/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1644722" y="309581"/>
            <a:ext cx="6865865" cy="33341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225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45358" y="3097039"/>
            <a:ext cx="5826082" cy="161865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85725">
              <a:buSzTx/>
              <a:buNone/>
            </a:lvl2pPr>
            <a:lvl3pPr marL="0" indent="171450">
              <a:buSzTx/>
              <a:buNone/>
            </a:lvl3pPr>
            <a:lvl4pPr marL="0" indent="257175">
              <a:buSzTx/>
              <a:buNone/>
            </a:lvl4pPr>
            <a:lvl5pPr marL="0" indent="342900"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65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/sidebar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48899" y="4893110"/>
            <a:ext cx="128240" cy="115416"/>
          </a:xfrm>
          <a:prstGeom prst="rect">
            <a:avLst/>
          </a:prstGeom>
        </p:spPr>
        <p:txBody>
          <a:bodyPr anchor="ctr"/>
          <a:lstStyle>
            <a:lvl1pPr>
              <a:defRPr sz="500"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644722" y="343551"/>
            <a:ext cx="3114776" cy="64095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225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358" y="1335472"/>
            <a:ext cx="7267661" cy="338022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85725">
              <a:buSzTx/>
              <a:buNone/>
            </a:lvl2pPr>
            <a:lvl3pPr marL="0" indent="171450">
              <a:buSzTx/>
              <a:buNone/>
            </a:lvl3pPr>
            <a:lvl4pPr marL="0" indent="257175">
              <a:buSzTx/>
              <a:buNone/>
            </a:lvl4pPr>
            <a:lvl5pPr marL="0" indent="342900"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77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sidebar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creen Shot 2017-09-11 at 4.21.28 pm.png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644722" y="142875"/>
            <a:ext cx="3114776" cy="85725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225"/>
              </a:spcBef>
              <a:defRPr sz="1400">
                <a:solidFill>
                  <a:schemeClr val="bg1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358" y="1335472"/>
            <a:ext cx="7267661" cy="338022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>
                <a:solidFill>
                  <a:schemeClr val="bg1"/>
                </a:solidFill>
              </a:defRPr>
            </a:lvl1pPr>
            <a:lvl2pPr marL="0" indent="85725">
              <a:buSzTx/>
              <a:buNone/>
              <a:defRPr>
                <a:solidFill>
                  <a:schemeClr val="bg1"/>
                </a:solidFill>
              </a:defRPr>
            </a:lvl2pPr>
            <a:lvl3pPr marL="0" indent="171450">
              <a:buSzTx/>
              <a:buNone/>
              <a:defRPr>
                <a:solidFill>
                  <a:schemeClr val="bg1"/>
                </a:solidFill>
              </a:defRPr>
            </a:lvl3pPr>
            <a:lvl4pPr marL="0" indent="257175">
              <a:buSzTx/>
              <a:buNone/>
              <a:defRPr>
                <a:solidFill>
                  <a:schemeClr val="bg1"/>
                </a:solidFill>
              </a:defRPr>
            </a:lvl4pPr>
            <a:lvl5pPr marL="0" indent="342900">
              <a:buSz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109" name="Ubisoft+Horizontal+Logo+BLACK.png" descr="Ubisoft+Horizontal+Logo+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of Document"/>
          <p:cNvSpPr txBox="1"/>
          <p:nvPr/>
        </p:nvSpPr>
        <p:spPr>
          <a:xfrm>
            <a:off x="4289872" y="4893110"/>
            <a:ext cx="564257" cy="1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pPr algn="ctr"/>
            <a:r>
              <a:rPr dirty="0">
                <a:latin typeface="Ubisoft Sans Bold"/>
                <a:cs typeface="Ubisoft Sans Bold"/>
              </a:rPr>
              <a:t>Title of Document</a:t>
            </a:r>
          </a:p>
        </p:txBody>
      </p:sp>
      <p:sp>
        <p:nvSpPr>
          <p:cNvPr id="117" name="be A leAding entertAinMent brAnd recognized As the destinAtion for originAl &amp; MeMorAble experiences."/>
          <p:cNvSpPr txBox="1">
            <a:spLocks noGrp="1"/>
          </p:cNvSpPr>
          <p:nvPr>
            <p:ph type="body" sz="half" idx="13"/>
          </p:nvPr>
        </p:nvSpPr>
        <p:spPr>
          <a:xfrm>
            <a:off x="1139068" y="1332518"/>
            <a:ext cx="6865865" cy="15865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z="2300" b="1" cap="all"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be A leAding entertAinMent brAnd recognized As the destinAtion for originAl &amp; MeMorAble experiences. 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139068" y="142875"/>
            <a:ext cx="6865865" cy="85725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225"/>
              </a:spcBef>
              <a:defRPr sz="1400">
                <a:solidFill>
                  <a:srgbClr val="000000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58959" y="3097039"/>
            <a:ext cx="5826082" cy="161865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85725">
              <a:buSzTx/>
              <a:buNone/>
            </a:lvl2pPr>
            <a:lvl3pPr marL="0" indent="171450">
              <a:buSzTx/>
              <a:buNone/>
            </a:lvl3pPr>
            <a:lvl4pPr marL="0" indent="257175">
              <a:buSzTx/>
              <a:buNone/>
            </a:lvl4pPr>
            <a:lvl5pPr marL="0" indent="3429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1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188679" y="2008110"/>
            <a:ext cx="8766643" cy="85725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4500"/>
            </a:lvl1pPr>
          </a:lstStyle>
          <a:p>
            <a:r>
              <a:t>Title Text</a:t>
            </a:r>
          </a:p>
        </p:txBody>
      </p:sp>
      <p:pic>
        <p:nvPicPr>
          <p:cNvPr id="130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5813" y="469824"/>
            <a:ext cx="1412351" cy="45557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Ubisoft.com 2.0 + Community Platform"/>
          <p:cNvSpPr txBox="1">
            <a:spLocks noGrp="1"/>
          </p:cNvSpPr>
          <p:nvPr>
            <p:ph type="body" sz="quarter" idx="14"/>
          </p:nvPr>
        </p:nvSpPr>
        <p:spPr>
          <a:xfrm>
            <a:off x="3013731" y="4530664"/>
            <a:ext cx="3116538" cy="2180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Ubisoft.com 2.0 + Community Platform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200" b="0" cap="none">
                <a:solidFill>
                  <a:srgbClr val="000000"/>
                </a:solidFill>
                <a:latin typeface="Ubisoft Sans Bold"/>
                <a:ea typeface="Helvetica Neue"/>
                <a:cs typeface="Ubisoft Sans Bold"/>
                <a:sym typeface="Helvetica Neue"/>
              </a:defRPr>
            </a:lvl1pPr>
          </a:lstStyle>
          <a:p>
            <a:r>
              <a:rPr lang="fr-FR" dirty="0"/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1pPr>
            <a:lvl2pPr marL="0" indent="85725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2pPr>
            <a:lvl3pPr marL="0" indent="171450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3pPr>
            <a:lvl4pPr marL="0" indent="257175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4pPr>
            <a:lvl5pPr marL="0" indent="342900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Ubisoft Sans Bold"/>
                <a:ea typeface="Helvetica Neue"/>
                <a:cs typeface="Ubisoft Sans Bold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2404" y="4905375"/>
            <a:ext cx="174430" cy="176972"/>
          </a:xfrm>
          <a:prstGeom prst="rect">
            <a:avLst/>
          </a:prstGeom>
        </p:spPr>
        <p:txBody>
          <a:bodyPr/>
          <a:lstStyle>
            <a:lvl1pPr>
              <a:defRPr>
                <a:latin typeface="Ubisoft Sans Bold"/>
                <a:ea typeface="Helvetica Neue"/>
                <a:cs typeface="Ubisoft Sans Bold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be A leAding entertAinMent brAnd recognized As the destinAtion for originAl &amp; MeMorAble experiences."/>
          <p:cNvSpPr txBox="1">
            <a:spLocks noGrp="1"/>
          </p:cNvSpPr>
          <p:nvPr>
            <p:ph type="body" sz="half" idx="13"/>
          </p:nvPr>
        </p:nvSpPr>
        <p:spPr>
          <a:xfrm>
            <a:off x="1644722" y="1332518"/>
            <a:ext cx="6865865" cy="15865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2300" b="1" cap="all">
                <a:latin typeface="Ubisoft Sans Bold"/>
                <a:ea typeface="+mn-ea"/>
                <a:cs typeface="Ubisoft Sans Bold"/>
                <a:sym typeface="Open Sans"/>
              </a:defRPr>
            </a:lvl1pPr>
          </a:lstStyle>
          <a:p>
            <a:r>
              <a:rPr dirty="0"/>
              <a:t>be A leAding entertAinMent brAnd recognized As the destinAtion for originAl &amp; MeMorAble experiences. </a:t>
            </a:r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5311" y="4893110"/>
            <a:ext cx="115416" cy="115416"/>
          </a:xfrm>
          <a:prstGeom prst="rect">
            <a:avLst/>
          </a:prstGeom>
        </p:spPr>
        <p:txBody>
          <a:bodyPr anchor="ctr"/>
          <a:lstStyle>
            <a:lvl1pPr>
              <a:defRPr sz="500" b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375" name="Title Text"/>
          <p:cNvSpPr txBox="1">
            <a:spLocks noGrp="1"/>
          </p:cNvSpPr>
          <p:nvPr>
            <p:ph type="title"/>
          </p:nvPr>
        </p:nvSpPr>
        <p:spPr>
          <a:xfrm>
            <a:off x="1644722" y="142875"/>
            <a:ext cx="6865865" cy="85725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1500"/>
              </a:spcBef>
              <a:defRPr sz="1400">
                <a:solidFill>
                  <a:srgbClr val="000000"/>
                </a:solidFill>
                <a:latin typeface="Ubisoft Sans Bold"/>
                <a:cs typeface="Ubisoft Sans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45358" y="3097039"/>
            <a:ext cx="5826082" cy="161865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1pPr>
            <a:lvl2pPr marL="0" indent="85725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2pPr>
            <a:lvl3pPr marL="0" indent="171450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3pPr>
            <a:lvl4pPr marL="0" indent="257175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4pPr>
            <a:lvl5pPr marL="0" indent="342900">
              <a:lnSpc>
                <a:spcPct val="120000"/>
              </a:lnSpc>
              <a:buSzTx/>
              <a:buNone/>
              <a:defRPr>
                <a:latin typeface="Ubisoft Sans Bold"/>
                <a:cs typeface="Ubisoft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7" name="Ubisoft+Horizontal+Logo+BLACK.png" descr="Ubisoft+Horizontal+Logo+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30" y="4819279"/>
            <a:ext cx="199598" cy="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creen Shot 2017-09-11 at 4.21.28 pm.png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09375" y="603626"/>
            <a:ext cx="8725250" cy="393624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4500"/>
            </a:lvl1pPr>
          </a:lstStyle>
          <a:p>
            <a:r>
              <a:t>Title Text</a:t>
            </a:r>
          </a:p>
        </p:txBody>
      </p:sp>
      <p:pic>
        <p:nvPicPr>
          <p:cNvPr id="42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98" y="4817288"/>
            <a:ext cx="199953" cy="19552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3334" y="4889904"/>
            <a:ext cx="121956" cy="121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0" rIns="19050" bIns="19050" numCol="1" spcCol="14288" rtlCol="0" anchor="ctr">
            <a:spAutoFit/>
          </a:bodyPr>
          <a:lstStyle>
            <a:lvl1pPr>
              <a:defRPr lang="uk-UA" sz="500" b="1" smtClean="0"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pPr algn="l">
              <a:lnSpc>
                <a:spcPct val="140000"/>
              </a:lnSpc>
            </a:pPr>
            <a:fld id="{86CB4B4D-7CA3-9044-876B-883B54F8677D}" type="slidenum">
              <a:rPr lang="uk-UA" smtClean="0"/>
              <a:pPr algn="l">
                <a:lnSpc>
                  <a:spcPct val="140000"/>
                </a:lnSpc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827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2918" y="4905375"/>
            <a:ext cx="174430" cy="176972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>
            <a:spAutoFit/>
          </a:bodyPr>
          <a:lstStyle>
            <a:lvl1pPr>
              <a:defRPr sz="900" b="0">
                <a:latin typeface="Ubisoft Sans Bold"/>
                <a:ea typeface="+mn-ea"/>
                <a:cs typeface="Ubisoft Sans Bold"/>
                <a:sym typeface="Open San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8" r:id="rId3"/>
    <p:sldLayoutId id="2147483659" r:id="rId4"/>
    <p:sldLayoutId id="2147483660" r:id="rId5"/>
    <p:sldLayoutId id="2147483680" r:id="rId6"/>
    <p:sldLayoutId id="2147483681" r:id="rId7"/>
    <p:sldLayoutId id="2147483682" r:id="rId8"/>
  </p:sldLayoutIdLst>
  <p:transition spd="med"/>
  <p:txStyles>
    <p:titleStyle>
      <a:lvl1pPr marL="0" marR="0" indent="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Ubisoft Sans Bold"/>
          <a:ea typeface="+mn-ea"/>
          <a:cs typeface="Ubisoft Sans Bold"/>
          <a:sym typeface="Open Sans"/>
        </a:defRPr>
      </a:lvl1pPr>
      <a:lvl2pPr marL="0" marR="0" indent="8572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l" defTabSz="30956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1906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1pPr>
      <a:lvl2pPr marL="35718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2pPr>
      <a:lvl3pPr marL="59531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3pPr>
      <a:lvl4pPr marL="83343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4pPr>
      <a:lvl5pPr marL="107156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Ubisoft Sans Bold"/>
          <a:ea typeface="Roboto"/>
          <a:cs typeface="Ubisoft Sans Bold"/>
          <a:sym typeface="Roboto"/>
        </a:defRPr>
      </a:lvl5pPr>
      <a:lvl6pPr marL="130968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154781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1785938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2024063" marR="0" indent="-119063" algn="l" defTabSz="309563" rtl="0" latinLnBrk="0">
        <a:lnSpc>
          <a:spcPct val="110000"/>
        </a:lnSpc>
        <a:spcBef>
          <a:spcPts val="750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KALIN.DINOVSKI@UBISOFT.COM" TargetMode="External"/><Relationship Id="rId4" Type="http://schemas.openxmlformats.org/officeDocument/2006/relationships/hyperlink" Target="mailto:GEORGI.POPOV@UBISOFT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01_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188679" y="1234176"/>
            <a:ext cx="8766643" cy="295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bg-BG" sz="5400" dirty="0">
                <a:latin typeface="Ubisoft Sans" pitchFamily="50" charset="0"/>
              </a:rPr>
              <a:t>Въведение в Разбработка на видеоигри</a:t>
            </a:r>
            <a:br>
              <a:rPr lang="fr-FR" sz="5400" dirty="0">
                <a:latin typeface="Ubisoft Sans" pitchFamily="50" charset="0"/>
              </a:rPr>
            </a:br>
            <a:endParaRPr sz="2300" b="0" dirty="0">
              <a:latin typeface="Ubisoft Sans" pitchFamily="50" charset="0"/>
            </a:endParaRPr>
          </a:p>
        </p:txBody>
      </p:sp>
      <p:pic>
        <p:nvPicPr>
          <p:cNvPr id="2" name="Image 1" descr="Ubisoft Stacked Logo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50" y="476224"/>
            <a:ext cx="1272370" cy="1169053"/>
          </a:xfrm>
          <a:prstGeom prst="rect">
            <a:avLst/>
          </a:prstGeom>
        </p:spPr>
      </p:pic>
      <p:pic>
        <p:nvPicPr>
          <p:cNvPr id="8" name="Image 7" descr="01_RAY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15"/>
          <a:stretch/>
        </p:blipFill>
        <p:spPr>
          <a:xfrm>
            <a:off x="0" y="0"/>
            <a:ext cx="41499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20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5320C1-9808-4CBF-ACBF-95CD5506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75" y="128731"/>
            <a:ext cx="8725250" cy="92845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https://github.com/GPopov/GameProgrammingIntro2020</a:t>
            </a:r>
          </a:p>
        </p:txBody>
      </p:sp>
      <p:pic>
        <p:nvPicPr>
          <p:cNvPr id="6" name="Picture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B257D7-B8EE-495C-A8DC-9CDB8464F81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0" y="1170432"/>
            <a:ext cx="3840480" cy="3840480"/>
          </a:xfrm>
        </p:spPr>
      </p:pic>
    </p:spTree>
    <p:extLst>
      <p:ext uri="{BB962C8B-B14F-4D97-AF65-F5344CB8AC3E}">
        <p14:creationId xmlns:p14="http://schemas.microsoft.com/office/powerpoint/2010/main" val="41275841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4547" y="4893110"/>
            <a:ext cx="76944" cy="1154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Ubisoft Sans" pitchFamily="50" charset="0"/>
              </a:rPr>
              <a:t>3</a:t>
            </a:fld>
            <a:endParaRPr>
              <a:latin typeface="Ubisoft Sans" pitchFamily="50" charset="0"/>
            </a:endParaRP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16AE7437-1A37-4E21-A956-9C7F0F9731CC}"/>
              </a:ext>
            </a:extLst>
          </p:cNvPr>
          <p:cNvSpPr txBox="1">
            <a:spLocks/>
          </p:cNvSpPr>
          <p:nvPr/>
        </p:nvSpPr>
        <p:spPr>
          <a:xfrm>
            <a:off x="424759" y="115591"/>
            <a:ext cx="8066098" cy="111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rmAutofit/>
          </a:bodyPr>
          <a:lstStyle>
            <a:lvl1pPr marL="0" marR="0" indent="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1pPr>
            <a:lvl2pPr marL="0" marR="0" indent="8572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2pPr>
            <a:lvl3pPr marL="0" marR="0" indent="17145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3pPr>
            <a:lvl4pPr marL="0" marR="0" indent="25717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4pPr>
            <a:lvl5pPr marL="0" marR="0" indent="34290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5pPr>
            <a:lvl6pPr marL="130968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154781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178593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02406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6600" dirty="0"/>
              <a:t>https://bit.ly/2uBLRBZ</a:t>
            </a:r>
            <a:endParaRPr lang="bg-BG" sz="1400" b="1" cap="all" dirty="0">
              <a:solidFill>
                <a:srgbClr val="52668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</p:txBody>
      </p:sp>
      <p:pic>
        <p:nvPicPr>
          <p:cNvPr id="6" name="Picture 5" descr="A picture containing black, white, drawing&#10;&#10;Description automatically generated">
            <a:extLst>
              <a:ext uri="{FF2B5EF4-FFF2-40B4-BE49-F238E27FC236}">
                <a16:creationId xmlns:a16="http://schemas.microsoft.com/office/drawing/2014/main" id="{372155E0-21FC-4AD3-8168-0D1F8016A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1170432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002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b="78367"/>
          <a:stretch/>
        </p:blipFill>
        <p:spPr>
          <a:xfrm>
            <a:off x="0" y="0"/>
            <a:ext cx="9144000" cy="1112676"/>
          </a:xfrm>
          <a:prstGeom prst="rect">
            <a:avLst/>
          </a:prstGeom>
        </p:spPr>
      </p:pic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4547" y="4893110"/>
            <a:ext cx="76944" cy="1154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Ubisoft Sans" pitchFamily="50" charset="0"/>
              </a:rPr>
              <a:t>4</a:t>
            </a:fld>
            <a:endParaRPr>
              <a:latin typeface="Ubisoft Sans" pitchFamily="50" charset="0"/>
            </a:endParaRPr>
          </a:p>
        </p:txBody>
      </p:sp>
      <p:sp>
        <p:nvSpPr>
          <p:cNvPr id="443" name="Title 1"/>
          <p:cNvSpPr txBox="1">
            <a:spLocks noGrp="1"/>
          </p:cNvSpPr>
          <p:nvPr>
            <p:ph type="title"/>
          </p:nvPr>
        </p:nvSpPr>
        <p:spPr>
          <a:xfrm>
            <a:off x="1060863" y="420611"/>
            <a:ext cx="7022274" cy="247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Ubisoft Sans" pitchFamily="50" charset="0"/>
              </a:rPr>
              <a:t>Main menu &amp; Victory</a:t>
            </a: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16AE7437-1A37-4E21-A956-9C7F0F9731CC}"/>
              </a:ext>
            </a:extLst>
          </p:cNvPr>
          <p:cNvSpPr txBox="1">
            <a:spLocks/>
          </p:cNvSpPr>
          <p:nvPr/>
        </p:nvSpPr>
        <p:spPr>
          <a:xfrm>
            <a:off x="732669" y="1222310"/>
            <a:ext cx="8066098" cy="367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rmAutofit/>
          </a:bodyPr>
          <a:lstStyle>
            <a:lvl1pPr marL="0" marR="0" indent="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1pPr>
            <a:lvl2pPr marL="0" marR="0" indent="8572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2pPr>
            <a:lvl3pPr marL="0" marR="0" indent="17145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3pPr>
            <a:lvl4pPr marL="0" marR="0" indent="25717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4pPr>
            <a:lvl5pPr marL="0" marR="0" indent="34290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5pPr>
            <a:lvl6pPr marL="130968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154781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178593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02406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bg-BG" sz="2200" b="1" cap="all" dirty="0">
                <a:solidFill>
                  <a:srgbClr val="526680"/>
                </a:solidFill>
                <a:latin typeface="+mn-lt"/>
                <a:ea typeface="+mn-ea"/>
                <a:cs typeface="+mn-cs"/>
                <a:sym typeface="Open Sans"/>
              </a:rPr>
              <a:t>При първоначално пускане на играта се показва основно меню за нова игра </a:t>
            </a:r>
          </a:p>
          <a:p>
            <a:pPr algn="ctr"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bg-BG" sz="2200" b="1" cap="all" dirty="0">
              <a:solidFill>
                <a:srgbClr val="526680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algn="ctr"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ru-RU" sz="2200" b="1" cap="all" dirty="0">
              <a:solidFill>
                <a:srgbClr val="526680"/>
              </a:solidFill>
              <a:ea typeface="+mn-ea"/>
              <a:sym typeface="Open Sans"/>
            </a:endParaRPr>
          </a:p>
          <a:p>
            <a:pPr algn="ctr"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bg-BG" sz="2200" b="1" cap="all" dirty="0">
                <a:solidFill>
                  <a:srgbClr val="526680"/>
                </a:solidFill>
                <a:latin typeface="+mn-lt"/>
                <a:ea typeface="+mn-ea"/>
                <a:cs typeface="+mn-cs"/>
                <a:sym typeface="Open Sans"/>
              </a:rPr>
              <a:t>При унищожаване на всички астероиди, текущото ниво се рестартира, но </a:t>
            </a:r>
            <a:r>
              <a:rPr lang="en-US" sz="2200" b="1" cap="all" dirty="0">
                <a:solidFill>
                  <a:srgbClr val="526680"/>
                </a:solidFill>
                <a:latin typeface="+mn-lt"/>
                <a:ea typeface="+mn-ea"/>
                <a:cs typeface="+mn-cs"/>
                <a:sym typeface="Open Sans"/>
              </a:rPr>
              <a:t>High score </a:t>
            </a:r>
            <a:r>
              <a:rPr lang="bg-BG" sz="2200" b="1" cap="all" dirty="0">
                <a:solidFill>
                  <a:srgbClr val="526680"/>
                </a:solidFill>
                <a:latin typeface="+mn-lt"/>
                <a:ea typeface="+mn-ea"/>
                <a:cs typeface="+mn-cs"/>
                <a:sym typeface="Open Sans"/>
              </a:rPr>
              <a:t>на играча не се занулява</a:t>
            </a:r>
            <a:endParaRPr lang="en-US" sz="2200" b="1" cap="all" dirty="0">
              <a:solidFill>
                <a:srgbClr val="526680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ru-RU" sz="1300" b="1" cap="all" dirty="0">
              <a:solidFill>
                <a:srgbClr val="526680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en-US" sz="2000" b="1" cap="all" dirty="0">
              <a:solidFill>
                <a:srgbClr val="526680"/>
              </a:solidFill>
              <a:latin typeface="Ubisoft Sans" pitchFamily="50" charset="0"/>
              <a:ea typeface="+mn-ea"/>
              <a:sym typeface="Open Sans"/>
            </a:endParaRPr>
          </a:p>
          <a:p>
            <a:pPr hangingPunct="1">
              <a:lnSpc>
                <a:spcPct val="90000"/>
              </a:lnSpc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bg-BG" sz="1400" b="1" cap="all" dirty="0">
              <a:solidFill>
                <a:srgbClr val="52668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395580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b="78367"/>
          <a:stretch/>
        </p:blipFill>
        <p:spPr>
          <a:xfrm>
            <a:off x="0" y="0"/>
            <a:ext cx="9144000" cy="1112676"/>
          </a:xfrm>
          <a:prstGeom prst="rect">
            <a:avLst/>
          </a:prstGeom>
        </p:spPr>
      </p:pic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4547" y="4893110"/>
            <a:ext cx="76944" cy="11541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Ubisoft Sans" pitchFamily="50" charset="0"/>
              </a:rPr>
              <a:t>5</a:t>
            </a:fld>
            <a:endParaRPr>
              <a:latin typeface="Ubisoft Sans" pitchFamily="50" charset="0"/>
            </a:endParaRPr>
          </a:p>
        </p:txBody>
      </p:sp>
      <p:sp>
        <p:nvSpPr>
          <p:cNvPr id="443" name="Title 1"/>
          <p:cNvSpPr txBox="1">
            <a:spLocks noGrp="1"/>
          </p:cNvSpPr>
          <p:nvPr>
            <p:ph type="title"/>
          </p:nvPr>
        </p:nvSpPr>
        <p:spPr>
          <a:xfrm>
            <a:off x="1060863" y="420611"/>
            <a:ext cx="7022274" cy="247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bg-BG" sz="2800" dirty="0">
                <a:latin typeface="Ubisoft Sans" pitchFamily="50" charset="0"/>
              </a:rPr>
              <a:t>За Домашно</a:t>
            </a:r>
            <a:endParaRPr lang="en-US" sz="2800" dirty="0">
              <a:solidFill>
                <a:schemeClr val="bg1"/>
              </a:solidFill>
              <a:latin typeface="Ubisoft Sans" pitchFamily="50" charset="0"/>
            </a:endParaRP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16AE7437-1A37-4E21-A956-9C7F0F9731CC}"/>
              </a:ext>
            </a:extLst>
          </p:cNvPr>
          <p:cNvSpPr txBox="1">
            <a:spLocks/>
          </p:cNvSpPr>
          <p:nvPr/>
        </p:nvSpPr>
        <p:spPr>
          <a:xfrm>
            <a:off x="678910" y="1533287"/>
            <a:ext cx="7786179" cy="3029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t">
            <a:normAutofit/>
          </a:bodyPr>
          <a:lstStyle>
            <a:lvl1pPr marL="0" marR="0" indent="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1pPr>
            <a:lvl2pPr marL="0" marR="0" indent="8572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2pPr>
            <a:lvl3pPr marL="0" marR="0" indent="17145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3pPr>
            <a:lvl4pPr marL="0" marR="0" indent="257175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4pPr>
            <a:lvl5pPr marL="0" marR="0" indent="342900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Ubisoft Sans Bold"/>
                <a:ea typeface="Roboto"/>
                <a:cs typeface="Ubisoft Sans Bold"/>
                <a:sym typeface="Roboto"/>
              </a:defRPr>
            </a:lvl5pPr>
            <a:lvl6pPr marL="130968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154781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1785938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024063" marR="0" indent="-119063" algn="l" defTabSz="309563" rtl="0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bg-BG" sz="1800" dirty="0"/>
              <a:t>Подобрете играта с вашите собствени предложения. Само няколко идеи:</a:t>
            </a:r>
          </a:p>
          <a:p>
            <a:pPr marL="1595438" lvl="5" indent="-285750">
              <a:buFont typeface="Courier New" panose="02070309020205020404" pitchFamily="49" charset="0"/>
              <a:buChar char="o"/>
            </a:pPr>
            <a:r>
              <a:rPr lang="en-US" sz="1600" dirty="0"/>
              <a:t>Upgrades </a:t>
            </a:r>
            <a:r>
              <a:rPr lang="bg-BG" sz="1600" dirty="0"/>
              <a:t>за кораба на играча</a:t>
            </a:r>
          </a:p>
          <a:p>
            <a:pPr marL="1595438" lvl="5" indent="-285750">
              <a:buFont typeface="Courier New" panose="02070309020205020404" pitchFamily="49" charset="0"/>
              <a:buChar char="o"/>
            </a:pPr>
            <a:r>
              <a:rPr lang="bg-BG" sz="1600" dirty="0"/>
              <a:t>Подобрение на управлението</a:t>
            </a:r>
          </a:p>
          <a:p>
            <a:pPr marL="1595438" lvl="5" indent="-285750">
              <a:buFont typeface="Courier New" panose="02070309020205020404" pitchFamily="49" charset="0"/>
              <a:buChar char="o"/>
            </a:pPr>
            <a:r>
              <a:rPr lang="bg-BG" sz="1600" dirty="0"/>
              <a:t>Различни противници</a:t>
            </a:r>
          </a:p>
          <a:p>
            <a:pPr marL="1595438" lvl="5" indent="-285750">
              <a:buFont typeface="Courier New" panose="02070309020205020404" pitchFamily="49" charset="0"/>
              <a:buChar char="o"/>
            </a:pPr>
            <a:r>
              <a:rPr lang="en-US" sz="1600" dirty="0"/>
              <a:t>Boss </a:t>
            </a:r>
            <a:r>
              <a:rPr lang="bg-BG" sz="1600" dirty="0"/>
              <a:t>нива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bg-BG" sz="1800" dirty="0"/>
              <a:t>Предайте окончателния си проект преди с линк към </a:t>
            </a:r>
            <a:r>
              <a:rPr lang="en-US" sz="1800" dirty="0"/>
              <a:t>GitHub repo </a:t>
            </a:r>
            <a:r>
              <a:rPr lang="bg-BG" sz="1800" dirty="0"/>
              <a:t>с </a:t>
            </a:r>
            <a:r>
              <a:rPr lang="en-US" sz="1800" dirty="0"/>
              <a:t>email </a:t>
            </a:r>
            <a:r>
              <a:rPr lang="bg-BG" sz="1800" dirty="0"/>
              <a:t>на </a:t>
            </a:r>
            <a:r>
              <a:rPr lang="en-US" sz="1800" dirty="0">
                <a:hlinkClick r:id="rId4"/>
              </a:rPr>
              <a:t>GEORGI.POPOV@UBISOFT.COM</a:t>
            </a:r>
            <a:r>
              <a:rPr lang="en-US" sz="1800" dirty="0"/>
              <a:t>  </a:t>
            </a:r>
            <a:r>
              <a:rPr lang="bg-BG" sz="1800" dirty="0"/>
              <a:t>и </a:t>
            </a:r>
            <a:r>
              <a:rPr lang="en-US" sz="1800" dirty="0">
                <a:hlinkClick r:id="rId5"/>
              </a:rPr>
              <a:t>KALIN.DINOVSKI@UBISOFT.COM</a:t>
            </a:r>
            <a:r>
              <a:rPr lang="en-US" sz="1800" dirty="0"/>
              <a:t>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bg-BG" sz="1800" dirty="0"/>
              <a:t>Краен Срок за предаване: </a:t>
            </a:r>
            <a:r>
              <a:rPr lang="en-US" sz="1800" dirty="0"/>
              <a:t>08</a:t>
            </a:r>
            <a:r>
              <a:rPr lang="bg-BG" sz="1800" dirty="0"/>
              <a:t>.0</a:t>
            </a:r>
            <a:r>
              <a:rPr lang="en-US" sz="1800" dirty="0"/>
              <a:t>3</a:t>
            </a:r>
            <a:r>
              <a:rPr lang="bg-BG" sz="1800" dirty="0"/>
              <a:t>.2019г!</a:t>
            </a:r>
          </a:p>
          <a:p>
            <a:pPr lvl="4" indent="0"/>
            <a:endParaRPr lang="bg-BG" sz="1600" dirty="0"/>
          </a:p>
          <a:p>
            <a:pPr marL="1595438" lvl="5" indent="-285750">
              <a:buFont typeface="Courier New" panose="02070309020205020404" pitchFamily="49" charset="0"/>
              <a:buChar char="o"/>
            </a:pPr>
            <a:endParaRPr lang="bg-BG" sz="1600" dirty="0"/>
          </a:p>
          <a:p>
            <a:pPr marL="1595438" lvl="5" indent="-285750">
              <a:buFont typeface="Courier New" panose="02070309020205020404" pitchFamily="49" charset="0"/>
              <a:buChar char="o"/>
            </a:pPr>
            <a:endParaRPr lang="bg-BG" sz="1600" dirty="0"/>
          </a:p>
          <a:p>
            <a:pPr marL="1595438" lvl="5" indent="-285750">
              <a:buFont typeface="Courier New" panose="02070309020205020404" pitchFamily="49" charset="0"/>
              <a:buChar char="o"/>
            </a:pPr>
            <a:endParaRPr lang="bg-BG" sz="1800" dirty="0"/>
          </a:p>
          <a:p>
            <a:pPr hangingPunct="1">
              <a:lnSpc>
                <a:spcPct val="90000"/>
              </a:lnSpc>
              <a:defRPr sz="3200"/>
            </a:pPr>
            <a:endParaRPr lang="bg-BG" sz="1100" dirty="0"/>
          </a:p>
        </p:txBody>
      </p:sp>
    </p:spTree>
    <p:extLst>
      <p:ext uri="{BB962C8B-B14F-4D97-AF65-F5344CB8AC3E}">
        <p14:creationId xmlns:p14="http://schemas.microsoft.com/office/powerpoint/2010/main" val="9738891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188679" y="1115764"/>
            <a:ext cx="8766643" cy="295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fr-FR" sz="7800" dirty="0">
                <a:latin typeface="Ubisoft Sans" pitchFamily="50" charset="0"/>
              </a:rPr>
              <a:t>THANK YOU</a:t>
            </a:r>
            <a:br>
              <a:rPr lang="fr-FR" sz="2800" dirty="0">
                <a:latin typeface="Ubisoft Sans" pitchFamily="50" charset="0"/>
              </a:rPr>
            </a:br>
            <a:br>
              <a:rPr lang="fr-FR" sz="2800" dirty="0">
                <a:latin typeface="Ubisoft Sans" pitchFamily="50" charset="0"/>
              </a:rPr>
            </a:br>
            <a:r>
              <a:rPr lang="fr-FR" sz="3200" dirty="0">
                <a:latin typeface="Ubisoft Sans" pitchFamily="50" charset="0"/>
              </a:rPr>
              <a:t>Kalin.dinovski@ubisoft.com</a:t>
            </a:r>
            <a:br>
              <a:rPr lang="fr-FR" sz="3200" dirty="0">
                <a:latin typeface="Ubisoft Sans" pitchFamily="50" charset="0"/>
              </a:rPr>
            </a:br>
            <a:r>
              <a:rPr lang="fr-FR" sz="3200" dirty="0">
                <a:latin typeface="Ubisoft Sans" pitchFamily="50" charset="0"/>
              </a:rPr>
              <a:t>Georgi.popov@ubisoft.com</a:t>
            </a:r>
            <a:br>
              <a:rPr lang="fr-FR" sz="3200" dirty="0">
                <a:latin typeface="Ubisoft Sans" pitchFamily="50" charset="0"/>
              </a:rPr>
            </a:br>
            <a:endParaRPr sz="3200" dirty="0">
              <a:latin typeface="Ubisoft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415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"/>
            <a:ea typeface="Roboto"/>
            <a:cs typeface="Roboto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"/>
            <a:ea typeface="Roboto"/>
            <a:cs typeface="Roboto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143</Words>
  <Application>Microsoft Office PowerPoint</Application>
  <PresentationFormat>On-screen Show (16:9)</PresentationFormat>
  <Paragraphs>24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Courier New</vt:lpstr>
      <vt:lpstr>Open Sans</vt:lpstr>
      <vt:lpstr>Roboto</vt:lpstr>
      <vt:lpstr>Ubisoft Sans</vt:lpstr>
      <vt:lpstr>Ubisoft Sans Bold</vt:lpstr>
      <vt:lpstr>White</vt:lpstr>
      <vt:lpstr>Въведение в Разбработка на видеоигри </vt:lpstr>
      <vt:lpstr>https://github.com/GPopov/GameProgrammingIntro2020</vt:lpstr>
      <vt:lpstr>PowerPoint Presentation</vt:lpstr>
      <vt:lpstr>Main menu &amp; Victory</vt:lpstr>
      <vt:lpstr>За Домашно</vt:lpstr>
      <vt:lpstr>THANK YOU  Kalin.dinovski@ubisoft.com Georgi.popov@ubisoft.com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Cover</dc:title>
  <dc:subject/>
  <dc:creator>Ubisoft</dc:creator>
  <cp:keywords/>
  <dc:description/>
  <cp:lastModifiedBy>Georgi Popov</cp:lastModifiedBy>
  <cp:revision>126</cp:revision>
  <dcterms:modified xsi:type="dcterms:W3CDTF">2020-01-25T21:17:27Z</dcterms:modified>
  <cp:category/>
</cp:coreProperties>
</file>